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95" r:id="rId3"/>
    <p:sldId id="297" r:id="rId4"/>
    <p:sldId id="296" r:id="rId5"/>
    <p:sldId id="298" r:id="rId6"/>
    <p:sldId id="299" r:id="rId7"/>
    <p:sldId id="301" r:id="rId8"/>
    <p:sldId id="300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ews Cycle" panose="020B0604020202020204" charset="2"/>
      <p:regular r:id="rId15"/>
      <p:bold r:id="rId16"/>
    </p:embeddedFont>
    <p:embeddedFont>
      <p:font typeface="Oswald" panose="00000500000000000000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5681E7-3F6B-493A-A081-50176DB923CF}">
  <a:tblStyle styleId="{6B5681E7-3F6B-493A-A081-50176DB92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1EFF09-86D4-41D1-8CD3-602A2CEEB6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25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72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4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84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022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71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50500" y="4300725"/>
            <a:ext cx="3638700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6963076" y="3274552"/>
            <a:ext cx="359208" cy="18689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963076" y="977835"/>
            <a:ext cx="359208" cy="439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963076" y="1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7415771" y="1034367"/>
            <a:ext cx="837702" cy="2962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7415771" y="0"/>
            <a:ext cx="837702" cy="10920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8346880" y="1552004"/>
            <a:ext cx="568512" cy="1140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8346880" y="4574477"/>
            <a:ext cx="568512" cy="5689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346880" y="2682241"/>
            <a:ext cx="568512" cy="1902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1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Travel Experts’  Web Application</a:t>
            </a:r>
            <a:endParaRPr dirty="0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 amt="77000"/>
          </a:blip>
          <a:srcRect l="6585" t="22310" b="9773"/>
          <a:stretch/>
        </p:blipFill>
        <p:spPr>
          <a:xfrm>
            <a:off x="3651758" y="0"/>
            <a:ext cx="505364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ADBF1253-A002-4B1A-91FB-F98EF4B8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 txBox="1">
            <a:spLocks noGrp="1"/>
          </p:cNvSpPr>
          <p:nvPr>
            <p:ph type="title" idx="4294967295"/>
          </p:nvPr>
        </p:nvSpPr>
        <p:spPr>
          <a:xfrm>
            <a:off x="1075035" y="704771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5 Team</a:t>
            </a:r>
            <a:endParaRPr dirty="0"/>
          </a:p>
        </p:txBody>
      </p:sp>
      <p:sp>
        <p:nvSpPr>
          <p:cNvPr id="581" name="Google Shape;581;p44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83" name="Google Shape;583;p44"/>
          <p:cNvSpPr txBox="1"/>
          <p:nvPr/>
        </p:nvSpPr>
        <p:spPr>
          <a:xfrm>
            <a:off x="555309" y="3410595"/>
            <a:ext cx="1425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  <a:t>Daniel Palmer</a:t>
            </a:r>
            <a:br>
              <a:rPr lang="en" sz="1600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SOFTWARE DEVELOPER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Backend Wizard</a:t>
            </a:r>
            <a:endParaRPr sz="1600" b="1" dirty="0"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85" name="Google Shape;585;p44"/>
          <p:cNvSpPr txBox="1"/>
          <p:nvPr/>
        </p:nvSpPr>
        <p:spPr>
          <a:xfrm>
            <a:off x="2449822" y="3410595"/>
            <a:ext cx="1425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  <a:t>Justin Molnar</a:t>
            </a:r>
            <a:br>
              <a:rPr lang="en" sz="1600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SOFTWARE DEVELOPER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Frontend Magician</a:t>
            </a:r>
            <a:endParaRPr sz="1600" b="1" dirty="0"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87" name="Google Shape;587;p44"/>
          <p:cNvSpPr txBox="1"/>
          <p:nvPr/>
        </p:nvSpPr>
        <p:spPr>
          <a:xfrm>
            <a:off x="4344335" y="3410595"/>
            <a:ext cx="1425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  <a:t>Marat Nikitin</a:t>
            </a:r>
            <a:br>
              <a:rPr lang="en" sz="1600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SOFTWARE DEVELOPER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Documentation Sorcerer </a:t>
            </a:r>
            <a:endParaRPr sz="1600" b="1" dirty="0"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6238848" y="3410595"/>
            <a:ext cx="1425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  <a:t>Shifa Malik</a:t>
            </a:r>
            <a:br>
              <a:rPr lang="en" sz="1600" dirty="0">
                <a:solidFill>
                  <a:schemeClr val="accent6">
                    <a:lumMod val="50000"/>
                  </a:schemeClr>
                </a:solidFill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SOFTWARE DEVELOPER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Creativity Muse</a:t>
            </a:r>
            <a:endParaRPr sz="1600" b="1"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2" name="Picture 11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4C830CA8-14F3-4F73-A000-90262CBD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86951ACD-3471-4AA1-94F9-422792872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619" y="1861250"/>
            <a:ext cx="1425000" cy="1425000"/>
          </a:xfrm>
          <a:prstGeom prst="rect">
            <a:avLst/>
          </a:prstGeom>
        </p:spPr>
      </p:pic>
      <p:pic>
        <p:nvPicPr>
          <p:cNvPr id="5" name="Picture 4" descr="A perso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5DC645F-9B53-4557-A820-5A7B0C386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14" y="1861250"/>
            <a:ext cx="1425000" cy="1425000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F9BD189-DBC6-47D0-A2BC-678B9ADEE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390" y="1861250"/>
            <a:ext cx="1425000" cy="1425000"/>
          </a:xfrm>
          <a:prstGeom prst="rect">
            <a:avLst/>
          </a:prstGeom>
        </p:spPr>
      </p:pic>
      <p:pic>
        <p:nvPicPr>
          <p:cNvPr id="1026" name="Picture 2" descr="Preview image">
            <a:extLst>
              <a:ext uri="{FF2B5EF4-FFF2-40B4-BE49-F238E27FC236}">
                <a16:creationId xmlns:a16="http://schemas.microsoft.com/office/drawing/2014/main" id="{F125BD51-9F0D-4F58-BA5D-CC92410C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03" y="1861250"/>
            <a:ext cx="1425000" cy="14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1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>
            <a:spLocks noGrp="1"/>
          </p:cNvSpPr>
          <p:nvPr>
            <p:ph type="title" idx="4294967295"/>
          </p:nvPr>
        </p:nvSpPr>
        <p:spPr>
          <a:xfrm>
            <a:off x="971106" y="368595"/>
            <a:ext cx="6778877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prototype’s Use Case Diagram</a:t>
            </a:r>
            <a:endParaRPr dirty="0"/>
          </a:p>
        </p:txBody>
      </p:sp>
      <p:sp>
        <p:nvSpPr>
          <p:cNvPr id="490" name="Google Shape;490;p40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372F5-E843-404C-9315-5EDD82A51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7" t="23924" r="32325" b="12847"/>
          <a:stretch/>
        </p:blipFill>
        <p:spPr>
          <a:xfrm>
            <a:off x="1453115" y="1040013"/>
            <a:ext cx="5160335" cy="3840595"/>
          </a:xfrm>
          <a:prstGeom prst="rect">
            <a:avLst/>
          </a:prstGeom>
        </p:spPr>
      </p:pic>
      <p:pic>
        <p:nvPicPr>
          <p:cNvPr id="7" name="Picture 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101D352-849B-439D-935C-9CC12203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476550" y="3040447"/>
            <a:ext cx="3638700" cy="18859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Travel Experts’ Website Demonstration</a:t>
            </a:r>
            <a:endParaRPr dirty="0"/>
          </a:p>
        </p:txBody>
      </p:sp>
      <p:sp>
        <p:nvSpPr>
          <p:cNvPr id="6" name="Google Shape;581;p44">
            <a:extLst>
              <a:ext uri="{FF2B5EF4-FFF2-40B4-BE49-F238E27FC236}">
                <a16:creationId xmlns:a16="http://schemas.microsoft.com/office/drawing/2014/main" id="{402E5C83-D3FC-478A-85AA-901313792D0A}"/>
              </a:ext>
            </a:extLst>
          </p:cNvPr>
          <p:cNvSpPr txBox="1">
            <a:spLocks/>
          </p:cNvSpPr>
          <p:nvPr/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4</a:t>
            </a:fld>
            <a:endParaRPr lang="en" dirty="0"/>
          </a:p>
        </p:txBody>
      </p:sp>
      <p:pic>
        <p:nvPicPr>
          <p:cNvPr id="8" name="Picture 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625A47D-FB2E-47B9-834B-C3B28F7E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3E7858-B819-4EF6-8B68-EA38E0CA3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0" y="1043297"/>
            <a:ext cx="2996752" cy="15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3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ctrTitle" idx="4294967295"/>
          </p:nvPr>
        </p:nvSpPr>
        <p:spPr>
          <a:xfrm>
            <a:off x="712476" y="1295113"/>
            <a:ext cx="3654265" cy="9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Our proposal</a:t>
            </a:r>
            <a:endParaRPr sz="60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4294967295"/>
          </p:nvPr>
        </p:nvSpPr>
        <p:spPr>
          <a:xfrm>
            <a:off x="777147" y="2844499"/>
            <a:ext cx="3413100" cy="6373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 dirty="0">
                <a:solidFill>
                  <a:schemeClr val="accent1">
                    <a:lumMod val="75000"/>
                  </a:schemeClr>
                </a:solidFill>
              </a:rPr>
              <a:t>C$149K </a:t>
            </a:r>
            <a:r>
              <a:rPr lang="en" sz="3200" b="1" baseline="30000" dirty="0">
                <a:solidFill>
                  <a:schemeClr val="accent5">
                    <a:lumMod val="75000"/>
                  </a:schemeClr>
                </a:solidFill>
              </a:rPr>
              <a:t>*</a:t>
            </a:r>
            <a:endParaRPr sz="3200" b="1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6337577" y="3553424"/>
            <a:ext cx="359367" cy="3431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5891516" y="1626342"/>
            <a:ext cx="1539566" cy="1539946"/>
            <a:chOff x="6654650" y="3665275"/>
            <a:chExt cx="409100" cy="409125"/>
          </a:xfrm>
        </p:grpSpPr>
        <p:sp>
          <p:nvSpPr>
            <p:cNvPr id="176" name="Google Shape;176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 rot="1056963">
            <a:off x="4407795" y="2837228"/>
            <a:ext cx="1017151" cy="1017266"/>
            <a:chOff x="570875" y="4322250"/>
            <a:chExt cx="443300" cy="443325"/>
          </a:xfrm>
        </p:grpSpPr>
        <p:sp>
          <p:nvSpPr>
            <p:cNvPr id="179" name="Google Shape;179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8"/>
          <p:cNvSpPr/>
          <p:nvPr/>
        </p:nvSpPr>
        <p:spPr>
          <a:xfrm rot="2466643">
            <a:off x="5289244" y="1094084"/>
            <a:ext cx="499279" cy="4767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 rot="-1609293">
            <a:off x="5252138" y="2224977"/>
            <a:ext cx="359290" cy="34306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"/>
          <p:cNvSpPr/>
          <p:nvPr/>
        </p:nvSpPr>
        <p:spPr>
          <a:xfrm rot="2926251">
            <a:off x="7430765" y="2496755"/>
            <a:ext cx="269070" cy="2569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"/>
          <p:cNvSpPr/>
          <p:nvPr/>
        </p:nvSpPr>
        <p:spPr>
          <a:xfrm rot="-1609270">
            <a:off x="6310999" y="775556"/>
            <a:ext cx="242411" cy="23146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" name="Picture 1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F4810D1A-FE9A-4F4F-8187-4B720409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sp>
        <p:nvSpPr>
          <p:cNvPr id="20" name="Google Shape;154;p15">
            <a:extLst>
              <a:ext uri="{FF2B5EF4-FFF2-40B4-BE49-F238E27FC236}">
                <a16:creationId xmlns:a16="http://schemas.microsoft.com/office/drawing/2014/main" id="{00A2DC5A-6E61-4C8A-AA55-19260522851E}"/>
              </a:ext>
            </a:extLst>
          </p:cNvPr>
          <p:cNvSpPr txBox="1">
            <a:spLocks/>
          </p:cNvSpPr>
          <p:nvPr/>
        </p:nvSpPr>
        <p:spPr>
          <a:xfrm>
            <a:off x="575074" y="4378677"/>
            <a:ext cx="6502430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Based on specifications in the Travel Experts’ request for proposal (RFP)</a:t>
            </a:r>
          </a:p>
        </p:txBody>
      </p:sp>
      <p:grpSp>
        <p:nvGrpSpPr>
          <p:cNvPr id="21" name="Google Shape;1238;p48">
            <a:extLst>
              <a:ext uri="{FF2B5EF4-FFF2-40B4-BE49-F238E27FC236}">
                <a16:creationId xmlns:a16="http://schemas.microsoft.com/office/drawing/2014/main" id="{A57CB406-B3D7-423A-BD6F-B504D949C605}"/>
              </a:ext>
            </a:extLst>
          </p:cNvPr>
          <p:cNvGrpSpPr/>
          <p:nvPr/>
        </p:nvGrpSpPr>
        <p:grpSpPr>
          <a:xfrm>
            <a:off x="609113" y="2860499"/>
            <a:ext cx="475432" cy="579185"/>
            <a:chOff x="289405" y="3183978"/>
            <a:chExt cx="490627" cy="720234"/>
          </a:xfrm>
        </p:grpSpPr>
        <p:sp>
          <p:nvSpPr>
            <p:cNvPr id="22" name="Google Shape;1239;p48">
              <a:extLst>
                <a:ext uri="{FF2B5EF4-FFF2-40B4-BE49-F238E27FC236}">
                  <a16:creationId xmlns:a16="http://schemas.microsoft.com/office/drawing/2014/main" id="{B8734270-13D1-4A1B-9C17-A0344FF50AF3}"/>
                </a:ext>
              </a:extLst>
            </p:cNvPr>
            <p:cNvSpPr/>
            <p:nvPr/>
          </p:nvSpPr>
          <p:spPr>
            <a:xfrm>
              <a:off x="415119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40;p48">
              <a:extLst>
                <a:ext uri="{FF2B5EF4-FFF2-40B4-BE49-F238E27FC236}">
                  <a16:creationId xmlns:a16="http://schemas.microsoft.com/office/drawing/2014/main" id="{8DE46B71-5E46-4C3C-8BB4-588AC0B08615}"/>
                </a:ext>
              </a:extLst>
            </p:cNvPr>
            <p:cNvSpPr/>
            <p:nvPr/>
          </p:nvSpPr>
          <p:spPr>
            <a:xfrm>
              <a:off x="483891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41;p48">
              <a:extLst>
                <a:ext uri="{FF2B5EF4-FFF2-40B4-BE49-F238E27FC236}">
                  <a16:creationId xmlns:a16="http://schemas.microsoft.com/office/drawing/2014/main" id="{CDE92D20-1823-410A-BF52-5B9B63FD065D}"/>
                </a:ext>
              </a:extLst>
            </p:cNvPr>
            <p:cNvSpPr/>
            <p:nvPr/>
          </p:nvSpPr>
          <p:spPr>
            <a:xfrm>
              <a:off x="289405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42;p48">
              <a:extLst>
                <a:ext uri="{FF2B5EF4-FFF2-40B4-BE49-F238E27FC236}">
                  <a16:creationId xmlns:a16="http://schemas.microsoft.com/office/drawing/2014/main" id="{FACDE9CA-3042-4D12-AE10-415B9EC19B41}"/>
                </a:ext>
              </a:extLst>
            </p:cNvPr>
            <p:cNvSpPr/>
            <p:nvPr/>
          </p:nvSpPr>
          <p:spPr>
            <a:xfrm>
              <a:off x="307650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43;p48">
              <a:extLst>
                <a:ext uri="{FF2B5EF4-FFF2-40B4-BE49-F238E27FC236}">
                  <a16:creationId xmlns:a16="http://schemas.microsoft.com/office/drawing/2014/main" id="{9BB5C546-C858-45DF-B5F8-2245BD59E3AB}"/>
                </a:ext>
              </a:extLst>
            </p:cNvPr>
            <p:cNvSpPr/>
            <p:nvPr/>
          </p:nvSpPr>
          <p:spPr>
            <a:xfrm>
              <a:off x="592964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46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082128" y="858634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Hidden advantages of the prototype</a:t>
            </a:r>
            <a:endParaRPr dirty="0"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2135518" y="1476843"/>
            <a:ext cx="4669319" cy="34850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SEO optimized, fast &amp; dynamically generated content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endParaRPr lang="en-US"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Responsive design implemented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endParaRPr lang="en" sz="4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Form data validations used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5" name="Picture 4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EA9FCD36-22C1-486D-9339-9237B206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1D89A1-A9F4-4AD6-867F-F86B95B9C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91" y="1331269"/>
            <a:ext cx="1434902" cy="957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DB68D-F2B0-4AB8-9C3E-2834FCDC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68" y="2571750"/>
            <a:ext cx="1559050" cy="913400"/>
          </a:xfrm>
          <a:prstGeom prst="rect">
            <a:avLst/>
          </a:prstGeom>
        </p:spPr>
      </p:pic>
      <p:pic>
        <p:nvPicPr>
          <p:cNvPr id="1026" name="Picture 2" descr="The Problem with Manual Data Validation – And How to Avoid It">
            <a:extLst>
              <a:ext uri="{FF2B5EF4-FFF2-40B4-BE49-F238E27FC236}">
                <a16:creationId xmlns:a16="http://schemas.microsoft.com/office/drawing/2014/main" id="{D64E1D68-AEA3-492E-ABD9-3C9EF0CDE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6" r="34185"/>
          <a:stretch/>
        </p:blipFill>
        <p:spPr bwMode="auto">
          <a:xfrm>
            <a:off x="927976" y="3613684"/>
            <a:ext cx="817733" cy="134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6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082128" y="858634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upgrading ideas</a:t>
            </a:r>
            <a:endParaRPr dirty="0"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792972" y="1771535"/>
            <a:ext cx="557385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Sitewide sign-in</a:t>
            </a:r>
          </a:p>
          <a:p>
            <a:endParaRPr lang="en-US"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Enhanced site security &amp; e-mail verification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endParaRPr lang="en"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-US" dirty="0"/>
              <a:t>Easily customizable through desktop app 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5" name="Picture 4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EA9FCD36-22C1-486D-9339-9237B206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sp>
        <p:nvSpPr>
          <p:cNvPr id="12" name="Google Shape;854;p47">
            <a:extLst>
              <a:ext uri="{FF2B5EF4-FFF2-40B4-BE49-F238E27FC236}">
                <a16:creationId xmlns:a16="http://schemas.microsoft.com/office/drawing/2014/main" id="{2915383D-02CE-4E19-86F7-2F647E242540}"/>
              </a:ext>
            </a:extLst>
          </p:cNvPr>
          <p:cNvSpPr/>
          <p:nvPr/>
        </p:nvSpPr>
        <p:spPr>
          <a:xfrm>
            <a:off x="330058" y="1750081"/>
            <a:ext cx="346070" cy="461771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" name="Google Shape;770;p47">
            <a:extLst>
              <a:ext uri="{FF2B5EF4-FFF2-40B4-BE49-F238E27FC236}">
                <a16:creationId xmlns:a16="http://schemas.microsoft.com/office/drawing/2014/main" id="{4F23D3C1-CF2C-4D0F-8818-A0CE1AE56FF7}"/>
              </a:ext>
            </a:extLst>
          </p:cNvPr>
          <p:cNvGrpSpPr/>
          <p:nvPr/>
        </p:nvGrpSpPr>
        <p:grpSpPr>
          <a:xfrm>
            <a:off x="269824" y="2783070"/>
            <a:ext cx="389994" cy="381822"/>
            <a:chOff x="1233350" y="1619250"/>
            <a:chExt cx="466500" cy="4567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Google Shape;771;p47">
              <a:extLst>
                <a:ext uri="{FF2B5EF4-FFF2-40B4-BE49-F238E27FC236}">
                  <a16:creationId xmlns:a16="http://schemas.microsoft.com/office/drawing/2014/main" id="{E4628C7C-E727-4C2F-A97D-00C91270117A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772;p47">
              <a:extLst>
                <a:ext uri="{FF2B5EF4-FFF2-40B4-BE49-F238E27FC236}">
                  <a16:creationId xmlns:a16="http://schemas.microsoft.com/office/drawing/2014/main" id="{CA3B6697-112B-4B76-BF74-649AD1259263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773;p47">
              <a:extLst>
                <a:ext uri="{FF2B5EF4-FFF2-40B4-BE49-F238E27FC236}">
                  <a16:creationId xmlns:a16="http://schemas.microsoft.com/office/drawing/2014/main" id="{3483F184-C585-4FA1-9AA6-57970D657EE5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774;p47">
              <a:extLst>
                <a:ext uri="{FF2B5EF4-FFF2-40B4-BE49-F238E27FC236}">
                  <a16:creationId xmlns:a16="http://schemas.microsoft.com/office/drawing/2014/main" id="{DC9637D7-6351-43BC-84AC-A19D2B3B9BE5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" name="Google Shape;775;p47">
            <a:extLst>
              <a:ext uri="{FF2B5EF4-FFF2-40B4-BE49-F238E27FC236}">
                <a16:creationId xmlns:a16="http://schemas.microsoft.com/office/drawing/2014/main" id="{E8A34E71-358D-4BE8-97BB-8CDEBF803923}"/>
              </a:ext>
            </a:extLst>
          </p:cNvPr>
          <p:cNvGrpSpPr/>
          <p:nvPr/>
        </p:nvGrpSpPr>
        <p:grpSpPr>
          <a:xfrm>
            <a:off x="282071" y="3876836"/>
            <a:ext cx="455120" cy="420224"/>
            <a:chOff x="1922075" y="1629000"/>
            <a:chExt cx="437200" cy="4372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9" name="Google Shape;776;p47">
              <a:extLst>
                <a:ext uri="{FF2B5EF4-FFF2-40B4-BE49-F238E27FC236}">
                  <a16:creationId xmlns:a16="http://schemas.microsoft.com/office/drawing/2014/main" id="{F3AC0708-B883-4E7A-9335-BD4B863ECDCA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777;p47">
              <a:extLst>
                <a:ext uri="{FF2B5EF4-FFF2-40B4-BE49-F238E27FC236}">
                  <a16:creationId xmlns:a16="http://schemas.microsoft.com/office/drawing/2014/main" id="{D2C8556A-B374-48EF-88E2-A3F5310CF0DB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Google Shape;846;p47">
            <a:extLst>
              <a:ext uri="{FF2B5EF4-FFF2-40B4-BE49-F238E27FC236}">
                <a16:creationId xmlns:a16="http://schemas.microsoft.com/office/drawing/2014/main" id="{DD86E304-F94F-4386-A71B-98A8B76B8D16}"/>
              </a:ext>
            </a:extLst>
          </p:cNvPr>
          <p:cNvGrpSpPr/>
          <p:nvPr/>
        </p:nvGrpSpPr>
        <p:grpSpPr>
          <a:xfrm>
            <a:off x="6216470" y="3869231"/>
            <a:ext cx="587913" cy="490604"/>
            <a:chOff x="5255200" y="3006475"/>
            <a:chExt cx="511700" cy="3785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2" name="Google Shape;847;p47">
              <a:extLst>
                <a:ext uri="{FF2B5EF4-FFF2-40B4-BE49-F238E27FC236}">
                  <a16:creationId xmlns:a16="http://schemas.microsoft.com/office/drawing/2014/main" id="{B13AA4FD-46CA-4DD8-BED5-59BBD4638D06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848;p47">
              <a:extLst>
                <a:ext uri="{FF2B5EF4-FFF2-40B4-BE49-F238E27FC236}">
                  <a16:creationId xmlns:a16="http://schemas.microsoft.com/office/drawing/2014/main" id="{47C9EA4D-4195-4681-B55E-CCDE5F935645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" name="Google Shape;137;p7">
            <a:extLst>
              <a:ext uri="{FF2B5EF4-FFF2-40B4-BE49-F238E27FC236}">
                <a16:creationId xmlns:a16="http://schemas.microsoft.com/office/drawing/2014/main" id="{FF510A1F-07B2-4198-9585-4929A6B5A3E3}"/>
              </a:ext>
            </a:extLst>
          </p:cNvPr>
          <p:cNvSpPr/>
          <p:nvPr/>
        </p:nvSpPr>
        <p:spPr>
          <a:xfrm>
            <a:off x="6696782" y="2761101"/>
            <a:ext cx="389993" cy="464572"/>
          </a:xfrm>
          <a:custGeom>
            <a:avLst/>
            <a:gdLst/>
            <a:ahLst/>
            <a:cxnLst/>
            <a:rect l="l" t="t" r="r" b="b"/>
            <a:pathLst>
              <a:path w="5202" h="5947" extrusionOk="0">
                <a:moveTo>
                  <a:pt x="3710" y="1920"/>
                </a:moveTo>
                <a:lnTo>
                  <a:pt x="3710" y="2050"/>
                </a:lnTo>
                <a:lnTo>
                  <a:pt x="3673" y="2069"/>
                </a:lnTo>
                <a:lnTo>
                  <a:pt x="3635" y="2106"/>
                </a:lnTo>
                <a:lnTo>
                  <a:pt x="3561" y="2330"/>
                </a:lnTo>
                <a:lnTo>
                  <a:pt x="3524" y="2423"/>
                </a:lnTo>
                <a:lnTo>
                  <a:pt x="3449" y="2498"/>
                </a:lnTo>
                <a:lnTo>
                  <a:pt x="3393" y="2535"/>
                </a:lnTo>
                <a:lnTo>
                  <a:pt x="3300" y="2572"/>
                </a:lnTo>
                <a:lnTo>
                  <a:pt x="3207" y="2610"/>
                </a:lnTo>
                <a:lnTo>
                  <a:pt x="3095" y="2610"/>
                </a:lnTo>
                <a:lnTo>
                  <a:pt x="2983" y="2572"/>
                </a:lnTo>
                <a:lnTo>
                  <a:pt x="2890" y="2498"/>
                </a:lnTo>
                <a:lnTo>
                  <a:pt x="2834" y="2460"/>
                </a:lnTo>
                <a:lnTo>
                  <a:pt x="2778" y="2386"/>
                </a:lnTo>
                <a:lnTo>
                  <a:pt x="2741" y="2311"/>
                </a:lnTo>
                <a:lnTo>
                  <a:pt x="2703" y="2218"/>
                </a:lnTo>
                <a:lnTo>
                  <a:pt x="2685" y="2181"/>
                </a:lnTo>
                <a:lnTo>
                  <a:pt x="2666" y="2162"/>
                </a:lnTo>
                <a:lnTo>
                  <a:pt x="2592" y="2144"/>
                </a:lnTo>
                <a:lnTo>
                  <a:pt x="2536" y="2162"/>
                </a:lnTo>
                <a:lnTo>
                  <a:pt x="2517" y="2181"/>
                </a:lnTo>
                <a:lnTo>
                  <a:pt x="2498" y="2218"/>
                </a:lnTo>
                <a:lnTo>
                  <a:pt x="2442" y="2311"/>
                </a:lnTo>
                <a:lnTo>
                  <a:pt x="2405" y="2405"/>
                </a:lnTo>
                <a:lnTo>
                  <a:pt x="2349" y="2460"/>
                </a:lnTo>
                <a:lnTo>
                  <a:pt x="2312" y="2516"/>
                </a:lnTo>
                <a:lnTo>
                  <a:pt x="2256" y="2554"/>
                </a:lnTo>
                <a:lnTo>
                  <a:pt x="2200" y="2591"/>
                </a:lnTo>
                <a:lnTo>
                  <a:pt x="2088" y="2610"/>
                </a:lnTo>
                <a:lnTo>
                  <a:pt x="1976" y="2610"/>
                </a:lnTo>
                <a:lnTo>
                  <a:pt x="1883" y="2572"/>
                </a:lnTo>
                <a:lnTo>
                  <a:pt x="1790" y="2535"/>
                </a:lnTo>
                <a:lnTo>
                  <a:pt x="1753" y="2498"/>
                </a:lnTo>
                <a:lnTo>
                  <a:pt x="1678" y="2423"/>
                </a:lnTo>
                <a:lnTo>
                  <a:pt x="1622" y="2330"/>
                </a:lnTo>
                <a:lnTo>
                  <a:pt x="1566" y="2106"/>
                </a:lnTo>
                <a:lnTo>
                  <a:pt x="1510" y="2069"/>
                </a:lnTo>
                <a:lnTo>
                  <a:pt x="1492" y="2050"/>
                </a:lnTo>
                <a:lnTo>
                  <a:pt x="1492" y="1920"/>
                </a:lnTo>
                <a:lnTo>
                  <a:pt x="2014" y="1976"/>
                </a:lnTo>
                <a:lnTo>
                  <a:pt x="2592" y="1994"/>
                </a:lnTo>
                <a:lnTo>
                  <a:pt x="3188" y="1976"/>
                </a:lnTo>
                <a:lnTo>
                  <a:pt x="3710" y="1920"/>
                </a:lnTo>
                <a:close/>
                <a:moveTo>
                  <a:pt x="1566" y="3355"/>
                </a:moveTo>
                <a:lnTo>
                  <a:pt x="2126" y="3728"/>
                </a:lnTo>
                <a:lnTo>
                  <a:pt x="2405" y="4194"/>
                </a:lnTo>
                <a:lnTo>
                  <a:pt x="2032" y="5573"/>
                </a:lnTo>
                <a:lnTo>
                  <a:pt x="1566" y="3355"/>
                </a:lnTo>
                <a:close/>
                <a:moveTo>
                  <a:pt x="3635" y="3355"/>
                </a:moveTo>
                <a:lnTo>
                  <a:pt x="3151" y="5573"/>
                </a:lnTo>
                <a:lnTo>
                  <a:pt x="2778" y="4194"/>
                </a:lnTo>
                <a:lnTo>
                  <a:pt x="3058" y="3728"/>
                </a:lnTo>
                <a:lnTo>
                  <a:pt x="3635" y="3355"/>
                </a:lnTo>
                <a:close/>
                <a:moveTo>
                  <a:pt x="1995" y="0"/>
                </a:moveTo>
                <a:lnTo>
                  <a:pt x="1865" y="19"/>
                </a:lnTo>
                <a:lnTo>
                  <a:pt x="1753" y="56"/>
                </a:lnTo>
                <a:lnTo>
                  <a:pt x="1697" y="93"/>
                </a:lnTo>
                <a:lnTo>
                  <a:pt x="1660" y="149"/>
                </a:lnTo>
                <a:lnTo>
                  <a:pt x="1529" y="317"/>
                </a:lnTo>
                <a:lnTo>
                  <a:pt x="1399" y="559"/>
                </a:lnTo>
                <a:lnTo>
                  <a:pt x="1287" y="820"/>
                </a:lnTo>
                <a:lnTo>
                  <a:pt x="1175" y="1100"/>
                </a:lnTo>
                <a:lnTo>
                  <a:pt x="839" y="1193"/>
                </a:lnTo>
                <a:lnTo>
                  <a:pt x="597" y="1268"/>
                </a:lnTo>
                <a:lnTo>
                  <a:pt x="504" y="1323"/>
                </a:lnTo>
                <a:lnTo>
                  <a:pt x="429" y="1379"/>
                </a:lnTo>
                <a:lnTo>
                  <a:pt x="392" y="1435"/>
                </a:lnTo>
                <a:lnTo>
                  <a:pt x="373" y="1491"/>
                </a:lnTo>
                <a:lnTo>
                  <a:pt x="392" y="1547"/>
                </a:lnTo>
                <a:lnTo>
                  <a:pt x="429" y="1603"/>
                </a:lnTo>
                <a:lnTo>
                  <a:pt x="485" y="1640"/>
                </a:lnTo>
                <a:lnTo>
                  <a:pt x="578" y="1696"/>
                </a:lnTo>
                <a:lnTo>
                  <a:pt x="802" y="1789"/>
                </a:lnTo>
                <a:lnTo>
                  <a:pt x="1119" y="1864"/>
                </a:lnTo>
                <a:lnTo>
                  <a:pt x="1119" y="2069"/>
                </a:lnTo>
                <a:lnTo>
                  <a:pt x="1175" y="2255"/>
                </a:lnTo>
                <a:lnTo>
                  <a:pt x="1231" y="2442"/>
                </a:lnTo>
                <a:lnTo>
                  <a:pt x="1324" y="2610"/>
                </a:lnTo>
                <a:lnTo>
                  <a:pt x="597" y="2610"/>
                </a:lnTo>
                <a:lnTo>
                  <a:pt x="560" y="2628"/>
                </a:lnTo>
                <a:lnTo>
                  <a:pt x="504" y="2684"/>
                </a:lnTo>
                <a:lnTo>
                  <a:pt x="467" y="2777"/>
                </a:lnTo>
                <a:lnTo>
                  <a:pt x="467" y="2815"/>
                </a:lnTo>
                <a:lnTo>
                  <a:pt x="485" y="2871"/>
                </a:lnTo>
                <a:lnTo>
                  <a:pt x="784" y="3560"/>
                </a:lnTo>
                <a:lnTo>
                  <a:pt x="616" y="3672"/>
                </a:lnTo>
                <a:lnTo>
                  <a:pt x="467" y="3803"/>
                </a:lnTo>
                <a:lnTo>
                  <a:pt x="336" y="3952"/>
                </a:lnTo>
                <a:lnTo>
                  <a:pt x="224" y="4119"/>
                </a:lnTo>
                <a:lnTo>
                  <a:pt x="131" y="4306"/>
                </a:lnTo>
                <a:lnTo>
                  <a:pt x="57" y="4492"/>
                </a:lnTo>
                <a:lnTo>
                  <a:pt x="19" y="4697"/>
                </a:lnTo>
                <a:lnTo>
                  <a:pt x="1" y="4902"/>
                </a:lnTo>
                <a:lnTo>
                  <a:pt x="1" y="5424"/>
                </a:lnTo>
                <a:lnTo>
                  <a:pt x="19" y="5536"/>
                </a:lnTo>
                <a:lnTo>
                  <a:pt x="38" y="5629"/>
                </a:lnTo>
                <a:lnTo>
                  <a:pt x="94" y="5722"/>
                </a:lnTo>
                <a:lnTo>
                  <a:pt x="150" y="5797"/>
                </a:lnTo>
                <a:lnTo>
                  <a:pt x="224" y="5853"/>
                </a:lnTo>
                <a:lnTo>
                  <a:pt x="318" y="5909"/>
                </a:lnTo>
                <a:lnTo>
                  <a:pt x="411" y="5927"/>
                </a:lnTo>
                <a:lnTo>
                  <a:pt x="523" y="5946"/>
                </a:lnTo>
                <a:lnTo>
                  <a:pt x="4679" y="5946"/>
                </a:lnTo>
                <a:lnTo>
                  <a:pt x="4772" y="5927"/>
                </a:lnTo>
                <a:lnTo>
                  <a:pt x="4884" y="5909"/>
                </a:lnTo>
                <a:lnTo>
                  <a:pt x="4959" y="5853"/>
                </a:lnTo>
                <a:lnTo>
                  <a:pt x="5052" y="5797"/>
                </a:lnTo>
                <a:lnTo>
                  <a:pt x="5108" y="5722"/>
                </a:lnTo>
                <a:lnTo>
                  <a:pt x="5164" y="5629"/>
                </a:lnTo>
                <a:lnTo>
                  <a:pt x="5183" y="5536"/>
                </a:lnTo>
                <a:lnTo>
                  <a:pt x="5201" y="5424"/>
                </a:lnTo>
                <a:lnTo>
                  <a:pt x="5201" y="4902"/>
                </a:lnTo>
                <a:lnTo>
                  <a:pt x="5183" y="4697"/>
                </a:lnTo>
                <a:lnTo>
                  <a:pt x="5145" y="4492"/>
                </a:lnTo>
                <a:lnTo>
                  <a:pt x="5071" y="4306"/>
                </a:lnTo>
                <a:lnTo>
                  <a:pt x="4996" y="4138"/>
                </a:lnTo>
                <a:lnTo>
                  <a:pt x="4884" y="3970"/>
                </a:lnTo>
                <a:lnTo>
                  <a:pt x="4754" y="3821"/>
                </a:lnTo>
                <a:lnTo>
                  <a:pt x="4605" y="3691"/>
                </a:lnTo>
                <a:lnTo>
                  <a:pt x="4456" y="3579"/>
                </a:lnTo>
                <a:lnTo>
                  <a:pt x="4735" y="2852"/>
                </a:lnTo>
                <a:lnTo>
                  <a:pt x="4735" y="2815"/>
                </a:lnTo>
                <a:lnTo>
                  <a:pt x="4735" y="2759"/>
                </a:lnTo>
                <a:lnTo>
                  <a:pt x="4717" y="2684"/>
                </a:lnTo>
                <a:lnTo>
                  <a:pt x="4642" y="2628"/>
                </a:lnTo>
                <a:lnTo>
                  <a:pt x="4605" y="2610"/>
                </a:lnTo>
                <a:lnTo>
                  <a:pt x="3878" y="2610"/>
                </a:lnTo>
                <a:lnTo>
                  <a:pt x="3971" y="2442"/>
                </a:lnTo>
                <a:lnTo>
                  <a:pt x="4027" y="2255"/>
                </a:lnTo>
                <a:lnTo>
                  <a:pt x="4064" y="2069"/>
                </a:lnTo>
                <a:lnTo>
                  <a:pt x="4083" y="1864"/>
                </a:lnTo>
                <a:lnTo>
                  <a:pt x="4400" y="1789"/>
                </a:lnTo>
                <a:lnTo>
                  <a:pt x="4623" y="1696"/>
                </a:lnTo>
                <a:lnTo>
                  <a:pt x="4717" y="1640"/>
                </a:lnTo>
                <a:lnTo>
                  <a:pt x="4772" y="1603"/>
                </a:lnTo>
                <a:lnTo>
                  <a:pt x="4810" y="1547"/>
                </a:lnTo>
                <a:lnTo>
                  <a:pt x="4828" y="1491"/>
                </a:lnTo>
                <a:lnTo>
                  <a:pt x="4810" y="1435"/>
                </a:lnTo>
                <a:lnTo>
                  <a:pt x="4772" y="1379"/>
                </a:lnTo>
                <a:lnTo>
                  <a:pt x="4698" y="1323"/>
                </a:lnTo>
                <a:lnTo>
                  <a:pt x="4605" y="1268"/>
                </a:lnTo>
                <a:lnTo>
                  <a:pt x="4344" y="1193"/>
                </a:lnTo>
                <a:lnTo>
                  <a:pt x="4008" y="1100"/>
                </a:lnTo>
                <a:lnTo>
                  <a:pt x="3915" y="820"/>
                </a:lnTo>
                <a:lnTo>
                  <a:pt x="3803" y="559"/>
                </a:lnTo>
                <a:lnTo>
                  <a:pt x="3673" y="317"/>
                </a:lnTo>
                <a:lnTo>
                  <a:pt x="3542" y="149"/>
                </a:lnTo>
                <a:lnTo>
                  <a:pt x="3505" y="93"/>
                </a:lnTo>
                <a:lnTo>
                  <a:pt x="3449" y="56"/>
                </a:lnTo>
                <a:lnTo>
                  <a:pt x="3337" y="19"/>
                </a:lnTo>
                <a:lnTo>
                  <a:pt x="3207" y="0"/>
                </a:lnTo>
                <a:lnTo>
                  <a:pt x="3151" y="19"/>
                </a:lnTo>
                <a:lnTo>
                  <a:pt x="3076" y="37"/>
                </a:lnTo>
                <a:lnTo>
                  <a:pt x="2759" y="205"/>
                </a:lnTo>
                <a:lnTo>
                  <a:pt x="2685" y="242"/>
                </a:lnTo>
                <a:lnTo>
                  <a:pt x="2517" y="242"/>
                </a:lnTo>
                <a:lnTo>
                  <a:pt x="2424" y="205"/>
                </a:lnTo>
                <a:lnTo>
                  <a:pt x="2107" y="37"/>
                </a:lnTo>
                <a:lnTo>
                  <a:pt x="2051" y="19"/>
                </a:lnTo>
                <a:lnTo>
                  <a:pt x="199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8;p8">
            <a:extLst>
              <a:ext uri="{FF2B5EF4-FFF2-40B4-BE49-F238E27FC236}">
                <a16:creationId xmlns:a16="http://schemas.microsoft.com/office/drawing/2014/main" id="{436FD9FD-B8CE-4267-B8C6-BFD28CE9AC7A}"/>
              </a:ext>
            </a:extLst>
          </p:cNvPr>
          <p:cNvSpPr/>
          <p:nvPr/>
        </p:nvSpPr>
        <p:spPr>
          <a:xfrm>
            <a:off x="4572924" y="1761844"/>
            <a:ext cx="477901" cy="483903"/>
          </a:xfrm>
          <a:custGeom>
            <a:avLst/>
            <a:gdLst/>
            <a:ahLst/>
            <a:cxnLst/>
            <a:rect l="l" t="t" r="r" b="b"/>
            <a:pathLst>
              <a:path w="7419" h="5928" extrusionOk="0">
                <a:moveTo>
                  <a:pt x="1845" y="1473"/>
                </a:moveTo>
                <a:lnTo>
                  <a:pt x="1734" y="1492"/>
                </a:lnTo>
                <a:lnTo>
                  <a:pt x="1622" y="1510"/>
                </a:lnTo>
                <a:lnTo>
                  <a:pt x="1417" y="1566"/>
                </a:lnTo>
                <a:lnTo>
                  <a:pt x="1230" y="1678"/>
                </a:lnTo>
                <a:lnTo>
                  <a:pt x="1063" y="1809"/>
                </a:lnTo>
                <a:lnTo>
                  <a:pt x="932" y="1976"/>
                </a:lnTo>
                <a:lnTo>
                  <a:pt x="820" y="2163"/>
                </a:lnTo>
                <a:lnTo>
                  <a:pt x="764" y="2368"/>
                </a:lnTo>
                <a:lnTo>
                  <a:pt x="746" y="2480"/>
                </a:lnTo>
                <a:lnTo>
                  <a:pt x="746" y="2591"/>
                </a:lnTo>
                <a:lnTo>
                  <a:pt x="746" y="2703"/>
                </a:lnTo>
                <a:lnTo>
                  <a:pt x="764" y="2815"/>
                </a:lnTo>
                <a:lnTo>
                  <a:pt x="820" y="3020"/>
                </a:lnTo>
                <a:lnTo>
                  <a:pt x="932" y="3207"/>
                </a:lnTo>
                <a:lnTo>
                  <a:pt x="1063" y="3374"/>
                </a:lnTo>
                <a:lnTo>
                  <a:pt x="1230" y="3523"/>
                </a:lnTo>
                <a:lnTo>
                  <a:pt x="1417" y="3617"/>
                </a:lnTo>
                <a:lnTo>
                  <a:pt x="1622" y="3691"/>
                </a:lnTo>
                <a:lnTo>
                  <a:pt x="1734" y="3691"/>
                </a:lnTo>
                <a:lnTo>
                  <a:pt x="1845" y="3710"/>
                </a:lnTo>
                <a:lnTo>
                  <a:pt x="1957" y="3691"/>
                </a:lnTo>
                <a:lnTo>
                  <a:pt x="2069" y="3691"/>
                </a:lnTo>
                <a:lnTo>
                  <a:pt x="2293" y="3617"/>
                </a:lnTo>
                <a:lnTo>
                  <a:pt x="2479" y="3523"/>
                </a:lnTo>
                <a:lnTo>
                  <a:pt x="2628" y="3374"/>
                </a:lnTo>
                <a:lnTo>
                  <a:pt x="2777" y="3207"/>
                </a:lnTo>
                <a:lnTo>
                  <a:pt x="2871" y="3020"/>
                </a:lnTo>
                <a:lnTo>
                  <a:pt x="2945" y="2815"/>
                </a:lnTo>
                <a:lnTo>
                  <a:pt x="2964" y="2703"/>
                </a:lnTo>
                <a:lnTo>
                  <a:pt x="2964" y="2591"/>
                </a:lnTo>
                <a:lnTo>
                  <a:pt x="2964" y="2480"/>
                </a:lnTo>
                <a:lnTo>
                  <a:pt x="2945" y="2368"/>
                </a:lnTo>
                <a:lnTo>
                  <a:pt x="2871" y="2163"/>
                </a:lnTo>
                <a:lnTo>
                  <a:pt x="2777" y="1976"/>
                </a:lnTo>
                <a:lnTo>
                  <a:pt x="2628" y="1809"/>
                </a:lnTo>
                <a:lnTo>
                  <a:pt x="2479" y="1678"/>
                </a:lnTo>
                <a:lnTo>
                  <a:pt x="2293" y="1566"/>
                </a:lnTo>
                <a:lnTo>
                  <a:pt x="2069" y="1510"/>
                </a:lnTo>
                <a:lnTo>
                  <a:pt x="1957" y="1492"/>
                </a:lnTo>
                <a:lnTo>
                  <a:pt x="1845" y="1473"/>
                </a:lnTo>
                <a:close/>
                <a:moveTo>
                  <a:pt x="2293" y="0"/>
                </a:moveTo>
                <a:lnTo>
                  <a:pt x="2200" y="38"/>
                </a:lnTo>
                <a:lnTo>
                  <a:pt x="2106" y="94"/>
                </a:lnTo>
                <a:lnTo>
                  <a:pt x="2013" y="168"/>
                </a:lnTo>
                <a:lnTo>
                  <a:pt x="1939" y="243"/>
                </a:lnTo>
                <a:lnTo>
                  <a:pt x="1901" y="336"/>
                </a:lnTo>
                <a:lnTo>
                  <a:pt x="1864" y="448"/>
                </a:lnTo>
                <a:lnTo>
                  <a:pt x="1845" y="560"/>
                </a:lnTo>
                <a:lnTo>
                  <a:pt x="1845" y="1100"/>
                </a:lnTo>
                <a:lnTo>
                  <a:pt x="2050" y="1119"/>
                </a:lnTo>
                <a:lnTo>
                  <a:pt x="2237" y="1156"/>
                </a:lnTo>
                <a:lnTo>
                  <a:pt x="2423" y="1231"/>
                </a:lnTo>
                <a:lnTo>
                  <a:pt x="2591" y="1305"/>
                </a:lnTo>
                <a:lnTo>
                  <a:pt x="2591" y="727"/>
                </a:lnTo>
                <a:lnTo>
                  <a:pt x="6673" y="727"/>
                </a:lnTo>
                <a:lnTo>
                  <a:pt x="6673" y="4083"/>
                </a:lnTo>
                <a:lnTo>
                  <a:pt x="5928" y="4083"/>
                </a:lnTo>
                <a:lnTo>
                  <a:pt x="5928" y="3337"/>
                </a:lnTo>
                <a:lnTo>
                  <a:pt x="4455" y="3337"/>
                </a:lnTo>
                <a:lnTo>
                  <a:pt x="4455" y="4083"/>
                </a:lnTo>
                <a:lnTo>
                  <a:pt x="3560" y="4083"/>
                </a:lnTo>
                <a:lnTo>
                  <a:pt x="3728" y="4232"/>
                </a:lnTo>
                <a:lnTo>
                  <a:pt x="3859" y="4418"/>
                </a:lnTo>
                <a:lnTo>
                  <a:pt x="3952" y="4605"/>
                </a:lnTo>
                <a:lnTo>
                  <a:pt x="4026" y="4828"/>
                </a:lnTo>
                <a:lnTo>
                  <a:pt x="6860" y="4828"/>
                </a:lnTo>
                <a:lnTo>
                  <a:pt x="6971" y="4810"/>
                </a:lnTo>
                <a:lnTo>
                  <a:pt x="7083" y="4772"/>
                </a:lnTo>
                <a:lnTo>
                  <a:pt x="7176" y="4716"/>
                </a:lnTo>
                <a:lnTo>
                  <a:pt x="7251" y="4642"/>
                </a:lnTo>
                <a:lnTo>
                  <a:pt x="7326" y="4567"/>
                </a:lnTo>
                <a:lnTo>
                  <a:pt x="7381" y="4474"/>
                </a:lnTo>
                <a:lnTo>
                  <a:pt x="7400" y="4362"/>
                </a:lnTo>
                <a:lnTo>
                  <a:pt x="7419" y="4250"/>
                </a:lnTo>
                <a:lnTo>
                  <a:pt x="7419" y="560"/>
                </a:lnTo>
                <a:lnTo>
                  <a:pt x="7400" y="448"/>
                </a:lnTo>
                <a:lnTo>
                  <a:pt x="7381" y="336"/>
                </a:lnTo>
                <a:lnTo>
                  <a:pt x="7326" y="243"/>
                </a:lnTo>
                <a:lnTo>
                  <a:pt x="7251" y="168"/>
                </a:lnTo>
                <a:lnTo>
                  <a:pt x="7176" y="94"/>
                </a:lnTo>
                <a:lnTo>
                  <a:pt x="7083" y="38"/>
                </a:lnTo>
                <a:lnTo>
                  <a:pt x="6971" y="0"/>
                </a:lnTo>
                <a:close/>
                <a:moveTo>
                  <a:pt x="1156" y="4083"/>
                </a:moveTo>
                <a:lnTo>
                  <a:pt x="1025" y="4101"/>
                </a:lnTo>
                <a:lnTo>
                  <a:pt x="913" y="4139"/>
                </a:lnTo>
                <a:lnTo>
                  <a:pt x="783" y="4176"/>
                </a:lnTo>
                <a:lnTo>
                  <a:pt x="671" y="4232"/>
                </a:lnTo>
                <a:lnTo>
                  <a:pt x="559" y="4306"/>
                </a:lnTo>
                <a:lnTo>
                  <a:pt x="466" y="4381"/>
                </a:lnTo>
                <a:lnTo>
                  <a:pt x="373" y="4455"/>
                </a:lnTo>
                <a:lnTo>
                  <a:pt x="280" y="4549"/>
                </a:lnTo>
                <a:lnTo>
                  <a:pt x="205" y="4660"/>
                </a:lnTo>
                <a:lnTo>
                  <a:pt x="149" y="4754"/>
                </a:lnTo>
                <a:lnTo>
                  <a:pt x="93" y="4884"/>
                </a:lnTo>
                <a:lnTo>
                  <a:pt x="56" y="4996"/>
                </a:lnTo>
                <a:lnTo>
                  <a:pt x="19" y="5126"/>
                </a:lnTo>
                <a:lnTo>
                  <a:pt x="0" y="5257"/>
                </a:lnTo>
                <a:lnTo>
                  <a:pt x="0" y="5387"/>
                </a:lnTo>
                <a:lnTo>
                  <a:pt x="0" y="5499"/>
                </a:lnTo>
                <a:lnTo>
                  <a:pt x="37" y="5592"/>
                </a:lnTo>
                <a:lnTo>
                  <a:pt x="93" y="5686"/>
                </a:lnTo>
                <a:lnTo>
                  <a:pt x="168" y="5779"/>
                </a:lnTo>
                <a:lnTo>
                  <a:pt x="242" y="5835"/>
                </a:lnTo>
                <a:lnTo>
                  <a:pt x="336" y="5891"/>
                </a:lnTo>
                <a:lnTo>
                  <a:pt x="447" y="5928"/>
                </a:lnTo>
                <a:lnTo>
                  <a:pt x="3262" y="5928"/>
                </a:lnTo>
                <a:lnTo>
                  <a:pt x="3374" y="5891"/>
                </a:lnTo>
                <a:lnTo>
                  <a:pt x="3467" y="5835"/>
                </a:lnTo>
                <a:lnTo>
                  <a:pt x="3542" y="5779"/>
                </a:lnTo>
                <a:lnTo>
                  <a:pt x="3616" y="5686"/>
                </a:lnTo>
                <a:lnTo>
                  <a:pt x="3653" y="5592"/>
                </a:lnTo>
                <a:lnTo>
                  <a:pt x="3691" y="5499"/>
                </a:lnTo>
                <a:lnTo>
                  <a:pt x="3709" y="5387"/>
                </a:lnTo>
                <a:lnTo>
                  <a:pt x="3709" y="5257"/>
                </a:lnTo>
                <a:lnTo>
                  <a:pt x="3672" y="5126"/>
                </a:lnTo>
                <a:lnTo>
                  <a:pt x="3653" y="4996"/>
                </a:lnTo>
                <a:lnTo>
                  <a:pt x="3598" y="4884"/>
                </a:lnTo>
                <a:lnTo>
                  <a:pt x="3560" y="4754"/>
                </a:lnTo>
                <a:lnTo>
                  <a:pt x="3486" y="4660"/>
                </a:lnTo>
                <a:lnTo>
                  <a:pt x="3411" y="4549"/>
                </a:lnTo>
                <a:lnTo>
                  <a:pt x="3337" y="4455"/>
                </a:lnTo>
                <a:lnTo>
                  <a:pt x="3243" y="4381"/>
                </a:lnTo>
                <a:lnTo>
                  <a:pt x="3132" y="4306"/>
                </a:lnTo>
                <a:lnTo>
                  <a:pt x="3020" y="4232"/>
                </a:lnTo>
                <a:lnTo>
                  <a:pt x="2908" y="4176"/>
                </a:lnTo>
                <a:lnTo>
                  <a:pt x="2796" y="4139"/>
                </a:lnTo>
                <a:lnTo>
                  <a:pt x="2666" y="4101"/>
                </a:lnTo>
                <a:lnTo>
                  <a:pt x="2535" y="4083"/>
                </a:lnTo>
                <a:lnTo>
                  <a:pt x="2330" y="4083"/>
                </a:lnTo>
                <a:lnTo>
                  <a:pt x="2088" y="4157"/>
                </a:lnTo>
                <a:lnTo>
                  <a:pt x="1845" y="4176"/>
                </a:lnTo>
                <a:lnTo>
                  <a:pt x="1603" y="4157"/>
                </a:lnTo>
                <a:lnTo>
                  <a:pt x="1379" y="408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85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5;p34">
            <a:extLst>
              <a:ext uri="{FF2B5EF4-FFF2-40B4-BE49-F238E27FC236}">
                <a16:creationId xmlns:a16="http://schemas.microsoft.com/office/drawing/2014/main" id="{E6577F88-CDA3-4AEC-AD32-5E69963F5908}"/>
              </a:ext>
            </a:extLst>
          </p:cNvPr>
          <p:cNvSpPr txBox="1">
            <a:spLocks/>
          </p:cNvSpPr>
          <p:nvPr/>
        </p:nvSpPr>
        <p:spPr>
          <a:xfrm>
            <a:off x="525438" y="1049524"/>
            <a:ext cx="3694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5400" dirty="0"/>
              <a:t>Thank you!</a:t>
            </a:r>
          </a:p>
        </p:txBody>
      </p:sp>
      <p:sp>
        <p:nvSpPr>
          <p:cNvPr id="9" name="Google Shape;386;p34">
            <a:extLst>
              <a:ext uri="{FF2B5EF4-FFF2-40B4-BE49-F238E27FC236}">
                <a16:creationId xmlns:a16="http://schemas.microsoft.com/office/drawing/2014/main" id="{63A4771E-6340-470A-8BA8-47E9833AAA21}"/>
              </a:ext>
            </a:extLst>
          </p:cNvPr>
          <p:cNvSpPr txBox="1">
            <a:spLocks/>
          </p:cNvSpPr>
          <p:nvPr/>
        </p:nvSpPr>
        <p:spPr>
          <a:xfrm>
            <a:off x="1656284" y="2552990"/>
            <a:ext cx="3694500" cy="55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ews Cycle"/>
              <a:buNone/>
              <a:defRPr sz="20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ctr"/>
            <a:r>
              <a:rPr lang="en-US" sz="2400" b="1" dirty="0">
                <a:solidFill>
                  <a:srgbClr val="0070C0"/>
                </a:solidFill>
              </a:rPr>
              <a:t>Questions?</a:t>
            </a:r>
          </a:p>
          <a:p>
            <a:pPr marL="0" indent="0"/>
            <a:endParaRPr lang="en-US" sz="1800" b="1" dirty="0"/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1C71264E-DCE7-4381-9EF0-687A1399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7191" cy="737191"/>
          </a:xfrm>
          <a:prstGeom prst="rect">
            <a:avLst/>
          </a:prstGeom>
        </p:spPr>
      </p:pic>
      <p:sp>
        <p:nvSpPr>
          <p:cNvPr id="11" name="Google Shape;154;p15">
            <a:extLst>
              <a:ext uri="{FF2B5EF4-FFF2-40B4-BE49-F238E27FC236}">
                <a16:creationId xmlns:a16="http://schemas.microsoft.com/office/drawing/2014/main" id="{580BB8FD-7553-414A-9C33-A207E99ADA87}"/>
              </a:ext>
            </a:extLst>
          </p:cNvPr>
          <p:cNvSpPr txBox="1">
            <a:spLocks/>
          </p:cNvSpPr>
          <p:nvPr/>
        </p:nvSpPr>
        <p:spPr>
          <a:xfrm>
            <a:off x="969021" y="4080473"/>
            <a:ext cx="2940262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1200" dirty="0">
                <a:solidFill>
                  <a:srgbClr val="0070C0"/>
                </a:solidFill>
              </a:rPr>
              <a:t>contactus@groupfivedevelopers.ca</a:t>
            </a:r>
          </a:p>
        </p:txBody>
      </p:sp>
      <p:grpSp>
        <p:nvGrpSpPr>
          <p:cNvPr id="12" name="Google Shape;770;p47">
            <a:extLst>
              <a:ext uri="{FF2B5EF4-FFF2-40B4-BE49-F238E27FC236}">
                <a16:creationId xmlns:a16="http://schemas.microsoft.com/office/drawing/2014/main" id="{07627D5E-67DA-46BA-8E78-7C0B8D722C47}"/>
              </a:ext>
            </a:extLst>
          </p:cNvPr>
          <p:cNvGrpSpPr/>
          <p:nvPr/>
        </p:nvGrpSpPr>
        <p:grpSpPr>
          <a:xfrm>
            <a:off x="525438" y="4047461"/>
            <a:ext cx="319039" cy="277221"/>
            <a:chOff x="1233350" y="1619250"/>
            <a:chExt cx="466500" cy="4567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Google Shape;771;p47">
              <a:extLst>
                <a:ext uri="{FF2B5EF4-FFF2-40B4-BE49-F238E27FC236}">
                  <a16:creationId xmlns:a16="http://schemas.microsoft.com/office/drawing/2014/main" id="{A2AABF83-BD84-48C5-BE5C-D9EDDB8B08D9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772;p47">
              <a:extLst>
                <a:ext uri="{FF2B5EF4-FFF2-40B4-BE49-F238E27FC236}">
                  <a16:creationId xmlns:a16="http://schemas.microsoft.com/office/drawing/2014/main" id="{7A9E2975-E8D8-4A6D-BD31-1CDB7AF5918A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773;p47">
              <a:extLst>
                <a:ext uri="{FF2B5EF4-FFF2-40B4-BE49-F238E27FC236}">
                  <a16:creationId xmlns:a16="http://schemas.microsoft.com/office/drawing/2014/main" id="{E477E505-FAA2-4CD2-ADA6-9F6BEEB959D5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774;p47">
              <a:extLst>
                <a:ext uri="{FF2B5EF4-FFF2-40B4-BE49-F238E27FC236}">
                  <a16:creationId xmlns:a16="http://schemas.microsoft.com/office/drawing/2014/main" id="{481DEED7-4F17-40D0-A14B-A2430FA24EEF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" name="Google Shape;838;p47">
            <a:extLst>
              <a:ext uri="{FF2B5EF4-FFF2-40B4-BE49-F238E27FC236}">
                <a16:creationId xmlns:a16="http://schemas.microsoft.com/office/drawing/2014/main" id="{2DAB2665-EBCB-455D-945E-245C2F085C38}"/>
              </a:ext>
            </a:extLst>
          </p:cNvPr>
          <p:cNvSpPr/>
          <p:nvPr/>
        </p:nvSpPr>
        <p:spPr>
          <a:xfrm>
            <a:off x="608438" y="4432646"/>
            <a:ext cx="146200" cy="27722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" name="Google Shape;154;p15">
            <a:extLst>
              <a:ext uri="{FF2B5EF4-FFF2-40B4-BE49-F238E27FC236}">
                <a16:creationId xmlns:a16="http://schemas.microsoft.com/office/drawing/2014/main" id="{26161FF0-C18D-4AC9-8AD6-96155F6B4473}"/>
              </a:ext>
            </a:extLst>
          </p:cNvPr>
          <p:cNvSpPr txBox="1">
            <a:spLocks/>
          </p:cNvSpPr>
          <p:nvPr/>
        </p:nvSpPr>
        <p:spPr>
          <a:xfrm>
            <a:off x="927619" y="4494962"/>
            <a:ext cx="2940262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1200" dirty="0">
                <a:solidFill>
                  <a:srgbClr val="0070C0"/>
                </a:solidFill>
              </a:rPr>
              <a:t>+1</a:t>
            </a:r>
            <a:r>
              <a:rPr lang="ru-RU" sz="1200" dirty="0">
                <a:solidFill>
                  <a:srgbClr val="0070C0"/>
                </a:solidFill>
              </a:rPr>
              <a:t> </a:t>
            </a:r>
            <a:r>
              <a:rPr lang="en-US" sz="1200" dirty="0">
                <a:solidFill>
                  <a:srgbClr val="0070C0"/>
                </a:solidFill>
              </a:rPr>
              <a:t>(403) 55-GROUP-5</a:t>
            </a:r>
          </a:p>
        </p:txBody>
      </p:sp>
      <p:sp>
        <p:nvSpPr>
          <p:cNvPr id="19" name="Google Shape;167;p17">
            <a:extLst>
              <a:ext uri="{FF2B5EF4-FFF2-40B4-BE49-F238E27FC236}">
                <a16:creationId xmlns:a16="http://schemas.microsoft.com/office/drawing/2014/main" id="{F6778BA6-83AF-42A3-8EAA-E621691D2ABA}"/>
              </a:ext>
            </a:extLst>
          </p:cNvPr>
          <p:cNvSpPr txBox="1">
            <a:spLocks/>
          </p:cNvSpPr>
          <p:nvPr/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8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0B96F-F8B2-4298-B04C-5FB43D09C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95"/>
          <a:stretch/>
        </p:blipFill>
        <p:spPr>
          <a:xfrm>
            <a:off x="1174581" y="2223074"/>
            <a:ext cx="858298" cy="821163"/>
          </a:xfrm>
          <a:prstGeom prst="rect">
            <a:avLst/>
          </a:prstGeom>
        </p:spPr>
      </p:pic>
      <p:sp>
        <p:nvSpPr>
          <p:cNvPr id="20" name="Google Shape;386;p34">
            <a:extLst>
              <a:ext uri="{FF2B5EF4-FFF2-40B4-BE49-F238E27FC236}">
                <a16:creationId xmlns:a16="http://schemas.microsoft.com/office/drawing/2014/main" id="{09BC6D5A-A604-4F09-BB53-3FBA7B347999}"/>
              </a:ext>
            </a:extLst>
          </p:cNvPr>
          <p:cNvSpPr txBox="1">
            <a:spLocks/>
          </p:cNvSpPr>
          <p:nvPr/>
        </p:nvSpPr>
        <p:spPr>
          <a:xfrm>
            <a:off x="716822" y="3144680"/>
            <a:ext cx="3694500" cy="55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ews Cycle"/>
              <a:buNone/>
              <a:defRPr sz="20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Font typeface="News Cycle"/>
              <a:buNone/>
              <a:defRPr sz="2600" b="0" i="0" u="none" strike="noStrike" cap="none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ctr"/>
            <a:r>
              <a:rPr lang="en-US" sz="2400" b="1" dirty="0">
                <a:solidFill>
                  <a:srgbClr val="0070C0"/>
                </a:solidFill>
              </a:rPr>
              <a:t>Suggestions?</a:t>
            </a:r>
          </a:p>
          <a:p>
            <a:pPr marL="0" indent="0"/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5777054"/>
      </p:ext>
    </p:extLst>
  </p:cSld>
  <p:clrMapOvr>
    <a:masterClrMapping/>
  </p:clrMapOvr>
</p:sld>
</file>

<file path=ppt/theme/theme1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128</Words>
  <Application>Microsoft Office PowerPoint</Application>
  <PresentationFormat>On-screen Show (16:9)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Oswald</vt:lpstr>
      <vt:lpstr>News Cycle</vt:lpstr>
      <vt:lpstr>Arial</vt:lpstr>
      <vt:lpstr>Calibri</vt:lpstr>
      <vt:lpstr>Jessica template</vt:lpstr>
      <vt:lpstr>Travel Experts’  Web Application</vt:lpstr>
      <vt:lpstr>GROUP 5 Team</vt:lpstr>
      <vt:lpstr>Current prototype’s Use Case Diagram</vt:lpstr>
      <vt:lpstr>Travel Experts’ Website Demonstration</vt:lpstr>
      <vt:lpstr>Our proposal</vt:lpstr>
      <vt:lpstr>Hidden advantages of the prototype</vt:lpstr>
      <vt:lpstr>Extra upgrading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Marat Nikitin</cp:lastModifiedBy>
  <cp:revision>40</cp:revision>
  <dcterms:modified xsi:type="dcterms:W3CDTF">2021-12-07T22:29:10Z</dcterms:modified>
</cp:coreProperties>
</file>